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1" r:id="rId13"/>
    <p:sldId id="268" r:id="rId14"/>
    <p:sldId id="269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9" r:id="rId24"/>
    <p:sldId id="283" r:id="rId25"/>
    <p:sldId id="280" r:id="rId26"/>
    <p:sldId id="281" r:id="rId27"/>
    <p:sldId id="284" r:id="rId28"/>
    <p:sldId id="282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9" r:id="rId43"/>
    <p:sldId id="302" r:id="rId44"/>
    <p:sldId id="300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89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05609-95DC-4171-9C01-8DEC440BAD91}" type="datetimeFigureOut">
              <a:rPr lang="ru-RU" smtClean="0"/>
              <a:t>31.03.2018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499E8-3F94-4ED4-B503-4E6AB166B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422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499E8-3F94-4ED4-B503-4E6AB166BD91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197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70A2-2490-4E4A-B8DB-82D2857A6999}" type="datetimeFigureOut">
              <a:rPr lang="ru-RU" smtClean="0"/>
              <a:t>31.03.2018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4AB43-B412-4FFA-9C2F-9FAF1D862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794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70A2-2490-4E4A-B8DB-82D2857A6999}" type="datetimeFigureOut">
              <a:rPr lang="ru-RU" smtClean="0"/>
              <a:t>31.03.2018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4AB43-B412-4FFA-9C2F-9FAF1D862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810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70A2-2490-4E4A-B8DB-82D2857A6999}" type="datetimeFigureOut">
              <a:rPr lang="ru-RU" smtClean="0"/>
              <a:t>31.03.2018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4AB43-B412-4FFA-9C2F-9FAF1D862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857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70A2-2490-4E4A-B8DB-82D2857A6999}" type="datetimeFigureOut">
              <a:rPr lang="ru-RU" smtClean="0"/>
              <a:t>31.03.2018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4AB43-B412-4FFA-9C2F-9FAF1D862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057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70A2-2490-4E4A-B8DB-82D2857A6999}" type="datetimeFigureOut">
              <a:rPr lang="ru-RU" smtClean="0"/>
              <a:t>31.03.2018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4AB43-B412-4FFA-9C2F-9FAF1D862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172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70A2-2490-4E4A-B8DB-82D2857A6999}" type="datetimeFigureOut">
              <a:rPr lang="ru-RU" smtClean="0"/>
              <a:t>31.03.2018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4AB43-B412-4FFA-9C2F-9FAF1D862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309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70A2-2490-4E4A-B8DB-82D2857A6999}" type="datetimeFigureOut">
              <a:rPr lang="ru-RU" smtClean="0"/>
              <a:t>31.03.2018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4AB43-B412-4FFA-9C2F-9FAF1D862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278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70A2-2490-4E4A-B8DB-82D2857A6999}" type="datetimeFigureOut">
              <a:rPr lang="ru-RU" smtClean="0"/>
              <a:t>31.03.2018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4AB43-B412-4FFA-9C2F-9FAF1D862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984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70A2-2490-4E4A-B8DB-82D2857A6999}" type="datetimeFigureOut">
              <a:rPr lang="ru-RU" smtClean="0"/>
              <a:t>31.03.2018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4AB43-B412-4FFA-9C2F-9FAF1D862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253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70A2-2490-4E4A-B8DB-82D2857A6999}" type="datetimeFigureOut">
              <a:rPr lang="ru-RU" smtClean="0"/>
              <a:t>31.03.2018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4AB43-B412-4FFA-9C2F-9FAF1D862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728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70A2-2490-4E4A-B8DB-82D2857A6999}" type="datetimeFigureOut">
              <a:rPr lang="ru-RU" smtClean="0"/>
              <a:t>31.03.2018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4AB43-B412-4FFA-9C2F-9FAF1D862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925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C70A2-2490-4E4A-B8DB-82D2857A6999}" type="datetimeFigureOut">
              <a:rPr lang="ru-RU" smtClean="0"/>
              <a:t>31.03.2018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4AB43-B412-4FFA-9C2F-9FAF1D862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09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276373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«Возможности учебных мультимедийных комплексов в реализации практико-ориентированных методов реализации ФГОС»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769640"/>
          </a:xfrm>
        </p:spPr>
        <p:txBody>
          <a:bodyPr/>
          <a:lstStyle/>
          <a:p>
            <a:r>
              <a:rPr lang="ru-RU" dirty="0" smtClean="0"/>
              <a:t> Выполнила </a:t>
            </a:r>
            <a:r>
              <a:rPr lang="ru-RU" dirty="0" err="1" smtClean="0"/>
              <a:t>Солохина</a:t>
            </a:r>
            <a:r>
              <a:rPr lang="ru-RU" dirty="0" smtClean="0"/>
              <a:t> Л.Н.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28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02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0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6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64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72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4" y="0"/>
            <a:ext cx="922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70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4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66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08" y="0"/>
            <a:ext cx="92119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48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6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00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97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7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12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9" y="0"/>
            <a:ext cx="90985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48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32" y="0"/>
            <a:ext cx="92182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0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9" y="0"/>
            <a:ext cx="91081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60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9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32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00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20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7" t="14931" r="65889" b="52686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71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30531" r="50000" b="11853"/>
          <a:stretch/>
        </p:blipFill>
        <p:spPr bwMode="auto">
          <a:xfrm>
            <a:off x="773722" y="0"/>
            <a:ext cx="7182654" cy="684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64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01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28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46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66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4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80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t="25388" r="31508" b="46058"/>
          <a:stretch/>
        </p:blipFill>
        <p:spPr bwMode="auto">
          <a:xfrm>
            <a:off x="-28370" y="476672"/>
            <a:ext cx="920781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20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6" t="24826" r="19363" b="5486"/>
          <a:stretch/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62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4" t="25386" r="19041" b="5884"/>
          <a:stretch/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27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68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87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5001" b="18333"/>
          <a:stretch/>
        </p:blipFill>
        <p:spPr bwMode="auto">
          <a:xfrm>
            <a:off x="-21654" y="0"/>
            <a:ext cx="91656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3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07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95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18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сертификат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556" y="-9411"/>
            <a:ext cx="4993739" cy="686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07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Людмира_Николаевна\Desktop\animated_pingui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" y="1708572"/>
            <a:ext cx="9168001" cy="514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0" y="620688"/>
            <a:ext cx="91419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</a:rPr>
              <a:t>Спасибо за внимание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91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3" r="37250"/>
          <a:stretch/>
        </p:blipFill>
        <p:spPr bwMode="auto">
          <a:xfrm>
            <a:off x="0" y="28785"/>
            <a:ext cx="9144000" cy="6829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95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70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t="5000" r="6501" b="21000"/>
          <a:stretch/>
        </p:blipFill>
        <p:spPr bwMode="auto">
          <a:xfrm>
            <a:off x="0" y="0"/>
            <a:ext cx="916450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28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1667" r="6250" b="27666"/>
          <a:stretch/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00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91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21</Words>
  <Application>Microsoft Office PowerPoint</Application>
  <PresentationFormat>Экран (4:3)</PresentationFormat>
  <Paragraphs>4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«Возможности учебных мультимедийных комплексов в реализации практико-ориентированных методов реализации ФГОС»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$L!DER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«Возможности учебных мультимедийных комплексов в реализации практико-ориентированных методов реализации ФГОС»</dc:title>
  <dc:creator>Людмира_Николаевна</dc:creator>
  <cp:lastModifiedBy>Людмира_Николаевна</cp:lastModifiedBy>
  <cp:revision>17</cp:revision>
  <dcterms:created xsi:type="dcterms:W3CDTF">2018-02-22T16:32:19Z</dcterms:created>
  <dcterms:modified xsi:type="dcterms:W3CDTF">2018-03-31T10:51:56Z</dcterms:modified>
</cp:coreProperties>
</file>